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5A53-8FA5-456C-929B-60ACE9A47E4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0FAD-344E-4DB6-8C8D-E0223DF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8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5A53-8FA5-456C-929B-60ACE9A47E4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0FAD-344E-4DB6-8C8D-E0223DF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5A53-8FA5-456C-929B-60ACE9A47E4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0FAD-344E-4DB6-8C8D-E0223DF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3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5A53-8FA5-456C-929B-60ACE9A47E4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0FAD-344E-4DB6-8C8D-E0223DF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3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5A53-8FA5-456C-929B-60ACE9A47E4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0FAD-344E-4DB6-8C8D-E0223DF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1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5A53-8FA5-456C-929B-60ACE9A47E4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0FAD-344E-4DB6-8C8D-E0223DF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2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5A53-8FA5-456C-929B-60ACE9A47E4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0FAD-344E-4DB6-8C8D-E0223DF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5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5A53-8FA5-456C-929B-60ACE9A47E4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0FAD-344E-4DB6-8C8D-E0223DF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5A53-8FA5-456C-929B-60ACE9A47E4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0FAD-344E-4DB6-8C8D-E0223DF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3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5A53-8FA5-456C-929B-60ACE9A47E4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0FAD-344E-4DB6-8C8D-E0223DF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5A53-8FA5-456C-929B-60ACE9A47E4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0FAD-344E-4DB6-8C8D-E0223DF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2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5A53-8FA5-456C-929B-60ACE9A47E4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0FAD-344E-4DB6-8C8D-E0223DF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7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КУЛЬТУРНО-ДОСУГОВЫЙ ЦЕНТР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Г. ДОБРЯНКА ПЕРМСКОГО КРАЯ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40768"/>
            <a:ext cx="799288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СМЕТНАЯ СТОИМОСТЬ ОБЪЕКТА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724 345, 33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том числе  спортзал 92815, 41 тыс.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0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2016 года по март 2019 года проект реконструкции недостроенного объекта выполняла компания ООО «Научно-проектная фирма «Надёжность» г. Пермь. По результатам выполненной работы получены положительные заключения КГАУ «Управление государственной экспертизы Пермского края» на проектную документацию и результаты инженерных изысканий № 59-1-1-3-003706-2018 от 30 октября 2018 г., а так же положительное заключение о проверке достоверности определения сметной стоимости № 59-1-0050-19 от 12 марта 2019 г..</a:t>
            </a: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573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7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80920" cy="54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0891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3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8072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Фасады здания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и принципиальные решения фасада Культурно-досугового центра были сохранены. К основному помещению КДЦ выполнена пристройка спортивного зала. Для проведения тренировочных занятий и спортивных состязаний по игровым видам спорта (волейбол/баскетбол). Тем не менее зал является универсальным и может быть переориентирован на другие виды спорта. Помещения при спорт зале размещаются в переходе между секциями.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фасада всех корпусов здания предусмотрено в едином стиле с использованием белого и коричневого (под дерево) цветов.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облицовки  фасада разрабатывается вариант использования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системы вентилируемого фасада с применением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металлокасет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позволяющих визуально объединить два конструктивно разных здания (существующий дворец и спортзал) в единый комплекс. При разработке облика комплекса  с целью создания  уникального образа применяются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металлокасеты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имеющие окраску под дерево.  С технической точки зрения фасад разработан с целью минимизации увеличения нагрузки на несущие конструкции здания. Использование данного цветового решения позволяет универсально вписаться зданию в окружающий ландшафт и благоустройство территории.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 группа на фасаде организована таким образом, что сама может служить в качестве сцены для выступающих коллективов.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организован вход в помещения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соответствии с требованиями по организации работы этого учреждения.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спортивного зала могут быть отсечены от основного здания в период проведения крупных мероприятий на безе КДЦ. Для этого предусмотрен  отдельный вход в помещения зала.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2960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Генплан с зонированием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08912" cy="52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09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ГЕНПЛАНЕ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25000" lnSpcReduction="20000"/>
          </a:bodyPr>
          <a:lstStyle/>
          <a:p>
            <a:endParaRPr lang="ru-RU" sz="1400" dirty="0"/>
          </a:p>
          <a:p>
            <a:r>
              <a:rPr lang="ru-RU" sz="5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зона. Зона торжественных мероприятий. 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открытую площадку перед основным фасадом здания способную разместить до 6000 человек. При проведении крупномасштабных концертных мероприятий на этой территории предусмотрена возможность монтажа уличной сцены с современной звуковой и световой аппаратурой. В зимний период проектом предусматривается установка городской елки в центре площади. При проведении локальных мероприятий планируется использовать парадный вход в КДЦ в качестве малой сцены для выступающих коллективов</a:t>
            </a:r>
          </a:p>
          <a:p>
            <a:r>
              <a:rPr lang="ru-RU" sz="5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зона. Детская игровая площадка. (около ул. Победы)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 сложилось так, что перед дворцом появилась детская игровая площадка. Новая планировка предполагает оставить игровую зону для детей, заменив оборудование на более современное и разместив его в зелёной зоне.</a:t>
            </a:r>
          </a:p>
          <a:p>
            <a:r>
              <a:rPr lang="ru-RU" sz="5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зона. Прогулочная.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тех, кто хочет насладится спокойной прогулкой в центре города предусмотрена прогулочная зона от перекрёстка улиц Советская-Белинского до вновь возводимого городского фонтана (на границе с 1-й зоной). Целевая направленность этой зоны – мамы с колясками и люди пенсионного возраста.</a:t>
            </a:r>
          </a:p>
          <a:p>
            <a:r>
              <a:rPr lang="ru-RU" sz="5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зона ЗАГС.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торжественных мероприятий бракосочетания, проводимых в помещениях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ЗАГСа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предусматривается выполнение зелёной зоны с размещением ротонды для влюблённых, огороженной от остальной территории зелёными насаждениями. Это решение позволит создать романтический интерьер на фоне природы в первых памятных фотографиях молодожёнов.</a:t>
            </a:r>
          </a:p>
          <a:p>
            <a:r>
              <a:rPr lang="ru-RU" sz="5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зона. Техническая.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приём и размещение техники, приезжающих артистов, площадки для разворота, зону разгрузки театрального реквизита. Эта зона логично отделена от остальной территории стенами самого дворца и может функционировать не влияя на проводимые общественные мероприятия смежных территорий.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ТЭП ОБЪЕКТА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508421"/>
              </p:ext>
            </p:extLst>
          </p:nvPr>
        </p:nvGraphicFramePr>
        <p:xfrm>
          <a:off x="1533208" y="1124745"/>
          <a:ext cx="6099810" cy="1528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759"/>
                <a:gridCol w="4232327"/>
                <a:gridCol w="1438724"/>
              </a:tblGrid>
              <a:tr h="792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Строительный объём помещений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КДЦ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спортзал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39 361,5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16 797,5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площади помещений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-КДЦ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-спортзал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7 078,04 м2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1 921,95 м2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47664" y="2852936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сотрудников – 95 чел.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артистов в гримёрных – 32 чел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граждан, занимающихся в кружках и секциях – до 1250 чел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занимающихся в спорт зале – не менее 100 чел.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посетителей театра – до 554 чел.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посетителей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200 </a:t>
            </a:r>
            <a:r>
              <a:rPr lang="ru-RU" dirty="0"/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41460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631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РАЙОННЫЙ КУЛЬТУРНО-ДОСУГОВЫЙ ЦЕНТР  В Г. ДОБРЯНКА ПЕРМСКОГО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Генплан с зонированием</vt:lpstr>
      <vt:lpstr>РАЗМЕЩЕНИЕ НА ГЕНПЛАНЕ</vt:lpstr>
      <vt:lpstr>ТЭП ОБЪЕКТА</vt:lpstr>
      <vt:lpstr>СМЕТНАЯ СТОИМОСТЬ ОБЪЕКТА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2019-03-26T11:32:38Z</dcterms:created>
  <dcterms:modified xsi:type="dcterms:W3CDTF">2019-03-26T12:12:31Z</dcterms:modified>
</cp:coreProperties>
</file>